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4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fonctions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668866" y="220133"/>
            <a:ext cx="965200" cy="965200"/>
            <a:chOff x="1371599" y="572028"/>
            <a:chExt cx="965200" cy="965200"/>
          </a:xfrm>
        </p:grpSpPr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5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Écris la fonction du groupe souligné.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403523"/>
            <a:ext cx="857370" cy="733528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919140" y="1659398"/>
            <a:ext cx="856725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sz="3600" u="sng" dirty="0"/>
              <a:t>Dans mon sac à main</a:t>
            </a:r>
            <a:r>
              <a:rPr lang="fr-FR" sz="3600" dirty="0"/>
              <a:t>, j’ai rangé mes clés.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11992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088574" y="1526467"/>
            <a:ext cx="922360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endParaRPr lang="fr-FR" sz="3600" dirty="0"/>
          </a:p>
          <a:p>
            <a:pPr marL="0" indent="0">
              <a:buNone/>
            </a:pPr>
            <a:r>
              <a:rPr lang="fr-FR" sz="3600" u="sng" dirty="0">
                <a:solidFill>
                  <a:schemeClr val="accent4"/>
                </a:solidFill>
              </a:rPr>
              <a:t>Dans mon sac à main</a:t>
            </a:r>
            <a:r>
              <a:rPr lang="fr-FR" sz="3600" dirty="0"/>
              <a:t>, j’ai rangé mes clés.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10F9EAB8-6B69-4DB1-81A3-870F774E28A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87" t="9510" r="12487" b="60467"/>
          <a:stretch/>
        </p:blipFill>
        <p:spPr>
          <a:xfrm>
            <a:off x="2403283" y="3470845"/>
            <a:ext cx="1466158" cy="1437101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ED855A85-F960-6991-8A74-7268124E8FC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403523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310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Écris la fonction du groupe souligné.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991647" y="1744662"/>
            <a:ext cx="1070622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Dehors, </a:t>
            </a:r>
            <a:r>
              <a:rPr lang="fr-FR" sz="36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les petites fourmis rouges 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traversent le jardin.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49379D1-E8FC-3B8F-8EC8-72F9449D002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403523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166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976380" y="1744662"/>
            <a:ext cx="1055031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endParaRPr lang="fr-FR" sz="3600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Dehors, </a:t>
            </a:r>
            <a:r>
              <a:rPr lang="fr-FR" sz="3600" u="sng" dirty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les petites fourmis rouges 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traversent le jardin.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0A0AB3C9-806A-4BED-B9B1-D9BBD74886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220" y="3667118"/>
            <a:ext cx="2036064" cy="2005584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8395C277-29F7-68E1-3A98-3D96A402165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403523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996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Écris la fonction du groupe souligné.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956403" y="1491449"/>
            <a:ext cx="928326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L’année dernière, j’</a:t>
            </a:r>
            <a:r>
              <a:rPr lang="fr-FR" sz="36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ai eu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40 ans.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0E4B49B-2724-E444-73F4-A5CBAD66545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403523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791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007760" y="1796357"/>
            <a:ext cx="92923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endParaRPr lang="fr-FR" sz="3600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L’année dernière, j’</a:t>
            </a:r>
            <a:r>
              <a:rPr lang="fr-FR" sz="3600" u="sng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ai</a:t>
            </a:r>
            <a:r>
              <a:rPr lang="fr-FR" sz="36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600" u="sng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eu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40 ans.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9" name="Image 18" descr="Une image contenant roue, transport&#10;&#10;Description générée automatiquement">
            <a:extLst>
              <a:ext uri="{FF2B5EF4-FFF2-40B4-BE49-F238E27FC236}">
                <a16:creationId xmlns:a16="http://schemas.microsoft.com/office/drawing/2014/main" id="{F4D0F7CF-0025-4EB6-9C65-254936DD38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1698" y="3667118"/>
            <a:ext cx="1727697" cy="176173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74E16625-A071-EE70-34FB-C2EFB9F0149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403523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676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Écris la fonction du groupe souligné.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882887" y="1828582"/>
            <a:ext cx="1009441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Il s’est avancé </a:t>
            </a:r>
            <a:r>
              <a:rPr lang="fr-FR" sz="3600" u="sng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lentement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vers la scène.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245B0AE-B1A3-F368-5F9A-F8BC3D3026F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403523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9949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903027" y="1344889"/>
            <a:ext cx="8764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endParaRPr lang="fr-FR" sz="3600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Il s’est avancé </a:t>
            </a:r>
            <a:r>
              <a:rPr lang="fr-FR" sz="3600" u="sng" dirty="0">
                <a:solidFill>
                  <a:schemeClr val="accent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lentement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vers la scène.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10F9EAB8-6B69-4DB1-81A3-870F774E28A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87" t="9510" r="12487" b="60467"/>
          <a:stretch/>
        </p:blipFill>
        <p:spPr>
          <a:xfrm>
            <a:off x="3869545" y="3369831"/>
            <a:ext cx="1466158" cy="1437101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C9701E53-344D-A80D-8C6D-893B87A9A02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5" y="403523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38423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147</Words>
  <Application>Microsoft Office PowerPoint</Application>
  <PresentationFormat>Grand écran</PresentationFormat>
  <Paragraphs>45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Rituel 4</vt:lpstr>
      <vt:lpstr>Écris la fonction du groupe souligné.</vt:lpstr>
      <vt:lpstr>Correction</vt:lpstr>
      <vt:lpstr>Écris la fonction du groupe souligné.</vt:lpstr>
      <vt:lpstr>Correction</vt:lpstr>
      <vt:lpstr>Écris la fonction du groupe souligné.</vt:lpstr>
      <vt:lpstr>Correction</vt:lpstr>
      <vt:lpstr>Écris la fonction du groupe souligné.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29</cp:revision>
  <dcterms:created xsi:type="dcterms:W3CDTF">2021-07-17T07:25:24Z</dcterms:created>
  <dcterms:modified xsi:type="dcterms:W3CDTF">2022-08-25T09:45:31Z</dcterms:modified>
</cp:coreProperties>
</file>